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6" Type="http://schemas.openxmlformats.org/officeDocument/2006/relationships/image" Target="../media/image22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6" Type="http://schemas.openxmlformats.org/officeDocument/2006/relationships/image" Target="../media/image44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75AE-456E-497C-B60D-F160A253169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1EF8-9EA1-446A-8DFE-68D3E3909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75AE-456E-497C-B60D-F160A253169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1EF8-9EA1-446A-8DFE-68D3E3909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75AE-456E-497C-B60D-F160A253169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1EF8-9EA1-446A-8DFE-68D3E3909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75AE-456E-497C-B60D-F160A253169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1EF8-9EA1-446A-8DFE-68D3E3909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75AE-456E-497C-B60D-F160A253169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1EF8-9EA1-446A-8DFE-68D3E3909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75AE-456E-497C-B60D-F160A253169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1EF8-9EA1-446A-8DFE-68D3E3909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75AE-456E-497C-B60D-F160A253169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1EF8-9EA1-446A-8DFE-68D3E3909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75AE-456E-497C-B60D-F160A253169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1EF8-9EA1-446A-8DFE-68D3E3909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75AE-456E-497C-B60D-F160A253169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1EF8-9EA1-446A-8DFE-68D3E3909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75AE-456E-497C-B60D-F160A253169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1EF8-9EA1-446A-8DFE-68D3E3909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75AE-456E-497C-B60D-F160A253169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1EF8-9EA1-446A-8DFE-68D3E3909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875AE-456E-497C-B60D-F160A2531692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A1EF8-9EA1-446A-8DFE-68D3E3909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4.wmf"/><Relationship Id="rId26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34" Type="http://schemas.openxmlformats.org/officeDocument/2006/relationships/image" Target="../media/image22.w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3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29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17.wmf"/><Relationship Id="rId32" Type="http://schemas.openxmlformats.org/officeDocument/2006/relationships/image" Target="../media/image21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28" Type="http://schemas.openxmlformats.org/officeDocument/2006/relationships/image" Target="../media/image19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6.bin"/><Relationship Id="rId31" Type="http://schemas.openxmlformats.org/officeDocument/2006/relationships/oleObject" Target="../embeddings/oleObject22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20.bin"/><Relationship Id="rId30" Type="http://schemas.openxmlformats.org/officeDocument/2006/relationships/image" Target="../media/image20.wmf"/><Relationship Id="rId8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8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34" Type="http://schemas.openxmlformats.org/officeDocument/2006/relationships/image" Target="../media/image44.wmf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3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44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39.wmf"/><Relationship Id="rId32" Type="http://schemas.openxmlformats.org/officeDocument/2006/relationships/image" Target="../media/image43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41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9.bin"/><Relationship Id="rId31" Type="http://schemas.openxmlformats.org/officeDocument/2006/relationships/oleObject" Target="../embeddings/oleObject45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43.bin"/><Relationship Id="rId30" Type="http://schemas.openxmlformats.org/officeDocument/2006/relationships/image" Target="../media/image42.wmf"/><Relationship Id="rId8" Type="http://schemas.openxmlformats.org/officeDocument/2006/relationships/image" Target="../media/image3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7.bin"/><Relationship Id="rId21" Type="http://schemas.openxmlformats.org/officeDocument/2006/relationships/image" Target="../media/image53.wmf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wmf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0.wmf"/><Relationship Id="rId22" Type="http://schemas.openxmlformats.org/officeDocument/2006/relationships/oleObject" Target="../embeddings/oleObject5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61.wmf"/><Relationship Id="rId26" Type="http://schemas.openxmlformats.org/officeDocument/2006/relationships/image" Target="../media/image65.wmf"/><Relationship Id="rId3" Type="http://schemas.openxmlformats.org/officeDocument/2006/relationships/oleObject" Target="../embeddings/oleObject58.bin"/><Relationship Id="rId21" Type="http://schemas.openxmlformats.org/officeDocument/2006/relationships/oleObject" Target="../embeddings/oleObject67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5.bin"/><Relationship Id="rId25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29" Type="http://schemas.openxmlformats.org/officeDocument/2006/relationships/oleObject" Target="../embeddings/oleObject7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2.bin"/><Relationship Id="rId24" Type="http://schemas.openxmlformats.org/officeDocument/2006/relationships/image" Target="../media/image64.wmf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68.bin"/><Relationship Id="rId28" Type="http://schemas.openxmlformats.org/officeDocument/2006/relationships/image" Target="../media/image66.wmf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66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59.wmf"/><Relationship Id="rId22" Type="http://schemas.openxmlformats.org/officeDocument/2006/relationships/image" Target="../media/image63.wmf"/><Relationship Id="rId27" Type="http://schemas.openxmlformats.org/officeDocument/2006/relationships/oleObject" Target="../embeddings/oleObject70.bin"/><Relationship Id="rId30" Type="http://schemas.openxmlformats.org/officeDocument/2006/relationships/image" Target="../media/image6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5.bin"/><Relationship Id="rId14" Type="http://schemas.openxmlformats.org/officeDocument/2006/relationships/oleObject" Target="../embeddings/oleObject7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457200" y="1371600"/>
            <a:ext cx="8305800" cy="39624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60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60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60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000" b="1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60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133</a:t>
            </a:r>
            <a:endParaRPr lang="en-US" sz="60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27038"/>
            <a:ext cx="3810000" cy="79216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en-US" sz="3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5662" y="1981200"/>
            <a:ext cx="91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770062" y="1752600"/>
          <a:ext cx="10493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342751" imgH="393529" progId="Equation.3">
                  <p:embed/>
                </p:oleObj>
              </mc:Choice>
              <mc:Fallback>
                <p:oleObj name="Equation" r:id="rId3" imgW="342751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2" y="1752600"/>
                        <a:ext cx="104933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836862" y="1752600"/>
          <a:ext cx="1752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495085" imgH="393529" progId="Equation.3">
                  <p:embed/>
                </p:oleObj>
              </mc:Choice>
              <mc:Fallback>
                <p:oleObj name="Equation" r:id="rId5" imgW="495085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2" y="1752600"/>
                        <a:ext cx="1752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687888" y="1752600"/>
          <a:ext cx="1555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7" imgW="457200" imgH="393480" progId="Equation.3">
                  <p:embed/>
                </p:oleObj>
              </mc:Choice>
              <mc:Fallback>
                <p:oleObj name="Equation" r:id="rId7" imgW="4572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1752600"/>
                        <a:ext cx="15557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357937" y="1752600"/>
          <a:ext cx="11858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9" imgW="330120" imgH="393480" progId="Equation.3">
                  <p:embed/>
                </p:oleObj>
              </mc:Choice>
              <mc:Fallback>
                <p:oleObj name="Equation" r:id="rId9" imgW="3301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7" y="1752600"/>
                        <a:ext cx="11858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228600" y="3276600"/>
            <a:ext cx="49530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Ta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gọn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như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sau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286000" y="4191000"/>
          <a:ext cx="1066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1" imgW="342751" imgH="393529" progId="Equation.3">
                  <p:embed/>
                </p:oleObj>
              </mc:Choice>
              <mc:Fallback>
                <p:oleObj name="Equation" r:id="rId11" imgW="342751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191000"/>
                        <a:ext cx="1066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3451225" y="4191000"/>
          <a:ext cx="1555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2" imgW="457200" imgH="393480" progId="Equation.3">
                  <p:embed/>
                </p:oleObj>
              </mc:Choice>
              <mc:Fallback>
                <p:oleObj name="Equation" r:id="rId12" imgW="4572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4191000"/>
                        <a:ext cx="15557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121274" y="4191000"/>
          <a:ext cx="10509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14" imgW="330120" imgH="393480" progId="Equation.3">
                  <p:embed/>
                </p:oleObj>
              </mc:Choice>
              <mc:Fallback>
                <p:oleObj name="Equation" r:id="rId14" imgW="33012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4" y="4191000"/>
                        <a:ext cx="10509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en-US" sz="3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76200" y="990600"/>
            <a:ext cx="91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</a:t>
            </a: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628650" y="762000"/>
          <a:ext cx="11652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3" imgW="380880" imgH="393480" progId="Equation.3">
                  <p:embed/>
                </p:oleObj>
              </mc:Choice>
              <mc:Fallback>
                <p:oleObj name="Equation" r:id="rId3" imgW="380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762000"/>
                        <a:ext cx="11652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2397125" y="990600"/>
            <a:ext cx="91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b)</a:t>
            </a: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3160713" y="762000"/>
          <a:ext cx="1047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5" imgW="342720" imgH="393480" progId="Equation.3">
                  <p:embed/>
                </p:oleObj>
              </mc:Choice>
              <mc:Fallback>
                <p:oleObj name="Equation" r:id="rId5" imgW="3427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762000"/>
                        <a:ext cx="10477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0" y="990600"/>
            <a:ext cx="91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c)</a:t>
            </a:r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5408613" y="762000"/>
          <a:ext cx="9715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Equation" r:id="rId7" imgW="317160" imgH="393480" progId="Equation.3">
                  <p:embed/>
                </p:oleObj>
              </mc:Choice>
              <mc:Fallback>
                <p:oleObj name="Equation" r:id="rId7" imgW="3171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613" y="762000"/>
                        <a:ext cx="9715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6969125" y="990600"/>
            <a:ext cx="91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d)</a:t>
            </a:r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7750175" y="762000"/>
          <a:ext cx="10112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Equation" r:id="rId9" imgW="330120" imgH="393480" progId="Equation.3">
                  <p:embed/>
                </p:oleObj>
              </mc:Choice>
              <mc:Fallback>
                <p:oleObj name="Equation" r:id="rId9" imgW="3301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0175" y="762000"/>
                        <a:ext cx="101123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1827212" y="2514600"/>
            <a:ext cx="91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b)</a:t>
            </a:r>
          </a:p>
        </p:txBody>
      </p:sp>
      <p:graphicFrame>
        <p:nvGraphicFramePr>
          <p:cNvPr id="14" name="Object 1"/>
          <p:cNvGraphicFramePr>
            <a:graphicFrameLocks noChangeAspect="1"/>
          </p:cNvGraphicFramePr>
          <p:nvPr/>
        </p:nvGraphicFramePr>
        <p:xfrm>
          <a:off x="2590800" y="2286000"/>
          <a:ext cx="1295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11" imgW="342720" imgH="393480" progId="Equation.3">
                  <p:embed/>
                </p:oleObj>
              </mc:Choice>
              <mc:Fallback>
                <p:oleObj name="Equation" r:id="rId11" imgW="3427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12954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1752600" y="4038600"/>
            <a:ext cx="91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c)</a:t>
            </a:r>
          </a:p>
        </p:txBody>
      </p:sp>
      <p:graphicFrame>
        <p:nvGraphicFramePr>
          <p:cNvPr id="16" name="Object 1"/>
          <p:cNvGraphicFramePr>
            <a:graphicFrameLocks noChangeAspect="1"/>
          </p:cNvGraphicFramePr>
          <p:nvPr/>
        </p:nvGraphicFramePr>
        <p:xfrm>
          <a:off x="2589212" y="3810000"/>
          <a:ext cx="12969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13" imgW="317160" imgH="393480" progId="Equation.3">
                  <p:embed/>
                </p:oleObj>
              </mc:Choice>
              <mc:Fallback>
                <p:oleObj name="Equation" r:id="rId13" imgW="3171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2" y="3810000"/>
                        <a:ext cx="129698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/>
          <p:cNvSpPr txBox="1">
            <a:spLocks/>
          </p:cNvSpPr>
          <p:nvPr/>
        </p:nvSpPr>
        <p:spPr>
          <a:xfrm>
            <a:off x="1733550" y="5486400"/>
            <a:ext cx="91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d)</a:t>
            </a:r>
          </a:p>
        </p:txBody>
      </p:sp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2514600" y="5257800"/>
          <a:ext cx="1219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15" imgW="330120" imgH="393480" progId="Equation.3">
                  <p:embed/>
                </p:oleObj>
              </mc:Choice>
              <mc:Fallback>
                <p:oleObj name="Equation" r:id="rId15" imgW="3301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257800"/>
                        <a:ext cx="12192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>
          <a:xfrm>
            <a:off x="1905000" y="990600"/>
            <a:ext cx="91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</a:t>
            </a:r>
          </a:p>
        </p:txBody>
      </p:sp>
      <p:graphicFrame>
        <p:nvGraphicFramePr>
          <p:cNvPr id="20" name="Object 1"/>
          <p:cNvGraphicFramePr>
            <a:graphicFrameLocks noChangeAspect="1"/>
          </p:cNvGraphicFramePr>
          <p:nvPr/>
        </p:nvGraphicFramePr>
        <p:xfrm>
          <a:off x="2609850" y="762000"/>
          <a:ext cx="1371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Equation" r:id="rId17" imgW="380880" imgH="393480" progId="Equation.3">
                  <p:embed/>
                </p:oleObj>
              </mc:Choice>
              <mc:Fallback>
                <p:oleObj name="Equation" r:id="rId17" imgW="3808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762000"/>
                        <a:ext cx="1371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057650" y="762000"/>
          <a:ext cx="1676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19" imgW="469696" imgH="393529" progId="Equation.3">
                  <p:embed/>
                </p:oleObj>
              </mc:Choice>
              <mc:Fallback>
                <p:oleObj name="Equation" r:id="rId19" imgW="469696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762000"/>
                        <a:ext cx="16764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5770563" y="762000"/>
          <a:ext cx="10493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21" imgW="342720" imgH="393480" progId="Equation.3">
                  <p:embed/>
                </p:oleObj>
              </mc:Choice>
              <mc:Fallback>
                <p:oleObj name="Equation" r:id="rId21" imgW="34272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3" y="762000"/>
                        <a:ext cx="104933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3908425" y="2286000"/>
          <a:ext cx="16303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23" imgW="457200" imgH="393480" progId="Equation.3">
                  <p:embed/>
                </p:oleObj>
              </mc:Choice>
              <mc:Fallback>
                <p:oleObj name="Equation" r:id="rId23" imgW="4572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2286000"/>
                        <a:ext cx="16303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5638800" y="2286000"/>
          <a:ext cx="10493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25" imgW="342720" imgH="393480" progId="Equation.3">
                  <p:embed/>
                </p:oleObj>
              </mc:Choice>
              <mc:Fallback>
                <p:oleObj name="Equation" r:id="rId25" imgW="34272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286000"/>
                        <a:ext cx="104933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3900488" y="3810000"/>
          <a:ext cx="17383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Equation" r:id="rId27" imgW="431640" imgH="393480" progId="Equation.3">
                  <p:embed/>
                </p:oleObj>
              </mc:Choice>
              <mc:Fallback>
                <p:oleObj name="Equation" r:id="rId27" imgW="43164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3810000"/>
                        <a:ext cx="17383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5715000" y="3810000"/>
          <a:ext cx="8159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Equation" r:id="rId29" imgW="266400" imgH="393480" progId="Equation.3">
                  <p:embed/>
                </p:oleObj>
              </mc:Choice>
              <mc:Fallback>
                <p:oleObj name="Equation" r:id="rId29" imgW="26640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10000"/>
                        <a:ext cx="8159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3697288" y="5257800"/>
          <a:ext cx="18399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Equation" r:id="rId31" imgW="457200" imgH="393480" progId="Equation.3">
                  <p:embed/>
                </p:oleObj>
              </mc:Choice>
              <mc:Fallback>
                <p:oleObj name="Equation" r:id="rId31" imgW="45720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288" y="5257800"/>
                        <a:ext cx="18399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5570537" y="5257800"/>
          <a:ext cx="15160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Equation" r:id="rId33" imgW="495000" imgH="393480" progId="Equation.3">
                  <p:embed/>
                </p:oleObj>
              </mc:Choice>
              <mc:Fallback>
                <p:oleObj name="Equation" r:id="rId33" imgW="49500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7" y="5257800"/>
                        <a:ext cx="15160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9" grpId="0"/>
      <p:bldP spid="9" grpId="1"/>
      <p:bldP spid="11" grpId="0"/>
      <p:bldP spid="11" grpId="1"/>
      <p:bldP spid="13" grpId="0"/>
      <p:bldP spid="15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en-US" sz="3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5662" y="1981200"/>
            <a:ext cx="91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M: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859088" y="1752600"/>
          <a:ext cx="17081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3" imgW="482400" imgH="393480" progId="Equation.3">
                  <p:embed/>
                </p:oleObj>
              </mc:Choice>
              <mc:Fallback>
                <p:oleObj name="Equation" r:id="rId3" imgW="482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1752600"/>
                        <a:ext cx="17081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687888" y="1752600"/>
          <a:ext cx="1555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1752600"/>
                        <a:ext cx="15557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472238" y="1752600"/>
          <a:ext cx="9572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7" imgW="266400" imgH="393480" progId="Equation.3">
                  <p:embed/>
                </p:oleObj>
              </mc:Choice>
              <mc:Fallback>
                <p:oleObj name="Equation" r:id="rId7" imgW="266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2238" y="1752600"/>
                        <a:ext cx="9572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228600" y="3276600"/>
            <a:ext cx="49530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Ta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gọn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như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sau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3451225" y="4191000"/>
          <a:ext cx="1555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9" imgW="457200" imgH="393480" progId="Equation.3">
                  <p:embed/>
                </p:oleObj>
              </mc:Choice>
              <mc:Fallback>
                <p:oleObj name="Equation" r:id="rId9" imgW="4572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4191000"/>
                        <a:ext cx="15557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5105400" y="4191000"/>
          <a:ext cx="847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11" imgW="266400" imgH="393480" progId="Equation.3">
                  <p:embed/>
                </p:oleObj>
              </mc:Choice>
              <mc:Fallback>
                <p:oleObj name="Equation" r:id="rId11" imgW="2664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91000"/>
                        <a:ext cx="8477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676400" y="1828800"/>
          <a:ext cx="1143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13" imgW="355292" imgH="393359" progId="Equation.3">
                  <p:embed/>
                </p:oleObj>
              </mc:Choice>
              <mc:Fallback>
                <p:oleObj name="Equation" r:id="rId13" imgW="355292" imgH="39335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28800"/>
                        <a:ext cx="11430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2286000" y="4267200"/>
          <a:ext cx="1143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15" imgW="355292" imgH="393359" progId="Equation.3">
                  <p:embed/>
                </p:oleObj>
              </mc:Choice>
              <mc:Fallback>
                <p:oleObj name="Equation" r:id="rId15" imgW="355292" imgH="39335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267200"/>
                        <a:ext cx="11430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en-US" sz="3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990600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62200" y="990600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990600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39000" y="990600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d)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048125" y="808704"/>
          <a:ext cx="11668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3" imgW="342720" imgH="393480" progId="Equation.3">
                  <p:embed/>
                </p:oleObj>
              </mc:Choice>
              <mc:Fallback>
                <p:oleObj name="Equation" r:id="rId3" imgW="3427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808704"/>
                        <a:ext cx="11668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387975" y="806244"/>
          <a:ext cx="10890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5" imgW="342720" imgH="393480" progId="Equation.3">
                  <p:embed/>
                </p:oleObj>
              </mc:Choice>
              <mc:Fallback>
                <p:oleObj name="Equation" r:id="rId5" imgW="3427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975" y="806244"/>
                        <a:ext cx="10890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384425" y="838200"/>
          <a:ext cx="1611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7" imgW="457200" imgH="393480" progId="Equation.3">
                  <p:embed/>
                </p:oleObj>
              </mc:Choice>
              <mc:Fallback>
                <p:oleObj name="Equation" r:id="rId7" imgW="457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838200"/>
                        <a:ext cx="16113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7716838" y="838200"/>
          <a:ext cx="11017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9" imgW="342720" imgH="393480" progId="Equation.3">
                  <p:embed/>
                </p:oleObj>
              </mc:Choice>
              <mc:Fallback>
                <p:oleObj name="Equation" r:id="rId9" imgW="3427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838" y="838200"/>
                        <a:ext cx="11017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5319713" y="838200"/>
          <a:ext cx="10191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11" imgW="317160" imgH="393480" progId="Equation.3">
                  <p:embed/>
                </p:oleObj>
              </mc:Choice>
              <mc:Fallback>
                <p:oleObj name="Equation" r:id="rId11" imgW="3171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838200"/>
                        <a:ext cx="101917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814638" y="838200"/>
          <a:ext cx="12239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Equation" r:id="rId13" imgW="380880" imgH="393480" progId="Equation.3">
                  <p:embed/>
                </p:oleObj>
              </mc:Choice>
              <mc:Fallback>
                <p:oleObj name="Equation" r:id="rId13" imgW="3808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838200"/>
                        <a:ext cx="122396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533400" y="838200"/>
          <a:ext cx="1103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Equation" r:id="rId15" imgW="342720" imgH="393480" progId="Equation.3">
                  <p:embed/>
                </p:oleObj>
              </mc:Choice>
              <mc:Fallback>
                <p:oleObj name="Equation" r:id="rId15" imgW="34272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38200"/>
                        <a:ext cx="11033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/>
          <p:cNvSpPr txBox="1">
            <a:spLocks/>
          </p:cNvSpPr>
          <p:nvPr/>
        </p:nvSpPr>
        <p:spPr>
          <a:xfrm>
            <a:off x="1927225" y="990600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909762" y="2470356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b)</a:t>
            </a:r>
          </a:p>
        </p:txBody>
      </p: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2438400" y="2317956"/>
          <a:ext cx="1828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17" imgW="495000" imgH="393480" progId="Equation.3">
                  <p:embed/>
                </p:oleObj>
              </mc:Choice>
              <mc:Fallback>
                <p:oleObj name="Equation" r:id="rId17" imgW="4950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317956"/>
                        <a:ext cx="1828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itle 1"/>
          <p:cNvSpPr txBox="1">
            <a:spLocks/>
          </p:cNvSpPr>
          <p:nvPr/>
        </p:nvSpPr>
        <p:spPr>
          <a:xfrm>
            <a:off x="1919287" y="4070556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c)</a:t>
            </a:r>
          </a:p>
        </p:txBody>
      </p:sp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2438400" y="3918156"/>
          <a:ext cx="17621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19" imgW="431640" imgH="393480" progId="Equation.3">
                  <p:embed/>
                </p:oleObj>
              </mc:Choice>
              <mc:Fallback>
                <p:oleObj name="Equation" r:id="rId19" imgW="43164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18156"/>
                        <a:ext cx="17621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itle 1"/>
          <p:cNvSpPr txBox="1">
            <a:spLocks/>
          </p:cNvSpPr>
          <p:nvPr/>
        </p:nvSpPr>
        <p:spPr>
          <a:xfrm>
            <a:off x="1808162" y="5670756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d)</a:t>
            </a:r>
          </a:p>
        </p:txBody>
      </p:sp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2362200" y="5518356"/>
          <a:ext cx="1828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21" imgW="457200" imgH="393480" progId="Equation.3">
                  <p:embed/>
                </p:oleObj>
              </mc:Choice>
              <mc:Fallback>
                <p:oleObj name="Equation" r:id="rId21" imgW="4572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518356"/>
                        <a:ext cx="1828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4159250" y="2286000"/>
          <a:ext cx="17843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Equation" r:id="rId23" imgW="457200" imgH="393480" progId="Equation.3">
                  <p:embed/>
                </p:oleObj>
              </mc:Choice>
              <mc:Fallback>
                <p:oleObj name="Equation" r:id="rId23" imgW="4572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0" y="2286000"/>
                        <a:ext cx="17843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5867400" y="2330244"/>
          <a:ext cx="6524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Equation" r:id="rId25" imgW="203040" imgH="393480" progId="Equation.3">
                  <p:embed/>
                </p:oleObj>
              </mc:Choice>
              <mc:Fallback>
                <p:oleObj name="Equation" r:id="rId25" imgW="20304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330244"/>
                        <a:ext cx="65246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4164013" y="3856244"/>
          <a:ext cx="16859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Equation" r:id="rId27" imgW="431640" imgH="393480" progId="Equation.3">
                  <p:embed/>
                </p:oleObj>
              </mc:Choice>
              <mc:Fallback>
                <p:oleObj name="Equation" r:id="rId27" imgW="43164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3856244"/>
                        <a:ext cx="16859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5872163" y="3903869"/>
          <a:ext cx="4889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name="Equation" r:id="rId29" imgW="152280" imgH="393480" progId="Equation.3">
                  <p:embed/>
                </p:oleObj>
              </mc:Choice>
              <mc:Fallback>
                <p:oleObj name="Equation" r:id="rId29" imgW="15228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163" y="3903869"/>
                        <a:ext cx="4889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3989388" y="5472319"/>
          <a:ext cx="17843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Equation" r:id="rId31" imgW="457200" imgH="393480" progId="Equation.3">
                  <p:embed/>
                </p:oleObj>
              </mc:Choice>
              <mc:Fallback>
                <p:oleObj name="Equation" r:id="rId31" imgW="45720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5472319"/>
                        <a:ext cx="17843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5753100" y="5504069"/>
          <a:ext cx="11811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5" name="Equation" r:id="rId33" imgW="368280" imgH="393480" progId="Equation.3">
                  <p:embed/>
                </p:oleObj>
              </mc:Choice>
              <mc:Fallback>
                <p:oleObj name="Equation" r:id="rId33" imgW="36828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5504069"/>
                        <a:ext cx="11811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7" grpId="0"/>
      <p:bldP spid="18" grpId="0"/>
      <p:bldP spid="2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4724400" cy="71596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765674" y="533400"/>
          <a:ext cx="12588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tion" r:id="rId3" imgW="330120" imgH="393480" progId="Equation.3">
                  <p:embed/>
                </p:oleObj>
              </mc:Choice>
              <mc:Fallback>
                <p:oleObj name="Equation" r:id="rId3" imgW="3301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4" y="533400"/>
                        <a:ext cx="125888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943600" y="7620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514600" y="3595687"/>
          <a:ext cx="2339975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Equation" r:id="rId5" imgW="736560" imgH="393480" progId="Equation.3">
                  <p:embed/>
                </p:oleObj>
              </mc:Choice>
              <mc:Fallback>
                <p:oleObj name="Equation" r:id="rId5" imgW="736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595687"/>
                        <a:ext cx="2339975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882650" y="213360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Ta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447925" y="2057400"/>
          <a:ext cx="17430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tion" r:id="rId7" imgW="457200" imgH="393480" progId="Equation.3">
                  <p:embed/>
                </p:oleObj>
              </mc:Choice>
              <mc:Fallback>
                <p:oleObj name="Equation" r:id="rId7" imgW="457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2057400"/>
                        <a:ext cx="17430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235450" y="2057400"/>
          <a:ext cx="17843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9" imgW="457200" imgH="393480" progId="Equation.3">
                  <p:embed/>
                </p:oleObj>
              </mc:Choice>
              <mc:Fallback>
                <p:oleObj name="Equation" r:id="rId9" imgW="4572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2057400"/>
                        <a:ext cx="17843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6096000" y="2103438"/>
          <a:ext cx="4889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103438"/>
                        <a:ext cx="4889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4957763" y="3595688"/>
          <a:ext cx="217805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13" imgW="685800" imgH="393480" progId="Equation.3">
                  <p:embed/>
                </p:oleObj>
              </mc:Choice>
              <mc:Fallback>
                <p:oleObj name="Equation" r:id="rId13" imgW="6858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3595688"/>
                        <a:ext cx="2178050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7140575" y="3610896"/>
          <a:ext cx="4889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15" imgW="152280" imgH="393480" progId="Equation.3">
                  <p:embed/>
                </p:oleObj>
              </mc:Choice>
              <mc:Fallback>
                <p:oleObj name="Equation" r:id="rId15" imgW="1522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0575" y="3610896"/>
                        <a:ext cx="4889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685800" y="5243512"/>
            <a:ext cx="990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Mà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1828800" y="5105400"/>
          <a:ext cx="152400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Equation" r:id="rId17" imgW="393480" imgH="393480" progId="Equation.3">
                  <p:embed/>
                </p:oleObj>
              </mc:Choice>
              <mc:Fallback>
                <p:oleObj name="Equation" r:id="rId17" imgW="3934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05400"/>
                        <a:ext cx="1524000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3429000" y="5243512"/>
            <a:ext cx="990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4495800" y="5181600"/>
          <a:ext cx="17430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19" imgW="457200" imgH="393480" progId="Equation.3">
                  <p:embed/>
                </p:oleObj>
              </mc:Choice>
              <mc:Fallback>
                <p:oleObj name="Equation" r:id="rId19" imgW="4572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181600"/>
                        <a:ext cx="17430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6353175" y="5167312"/>
          <a:ext cx="1976438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Equation" r:id="rId20" imgW="622080" imgH="393480" progId="Equation.3">
                  <p:embed/>
                </p:oleObj>
              </mc:Choice>
              <mc:Fallback>
                <p:oleObj name="Equation" r:id="rId20" imgW="6220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5167312"/>
                        <a:ext cx="1976438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6781800" y="533400"/>
          <a:ext cx="1976438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tion" r:id="rId22" imgW="622080" imgH="393480" progId="Equation.3">
                  <p:embed/>
                </p:oleObj>
              </mc:Choice>
              <mc:Fallback>
                <p:oleObj name="Equation" r:id="rId22" imgW="62208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33400"/>
                        <a:ext cx="1976438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14400" y="1098756"/>
          <a:ext cx="13033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2" name="Equation" r:id="rId3" imgW="368280" imgH="393480" progId="Equation.3">
                  <p:embed/>
                </p:oleObj>
              </mc:Choice>
              <mc:Fallback>
                <p:oleObj name="Equation" r:id="rId3" imgW="368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8756"/>
                        <a:ext cx="130333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04800" y="1295400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802063" y="1111044"/>
          <a:ext cx="13033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Equation" r:id="rId5" imgW="368280" imgH="393480" progId="Equation.3">
                  <p:embed/>
                </p:oleObj>
              </mc:Choice>
              <mc:Fallback>
                <p:oleObj name="Equation" r:id="rId5" imgW="368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063" y="1111044"/>
                        <a:ext cx="130333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192463" y="1307688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b)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7132637" y="1111250"/>
          <a:ext cx="17065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Equation" r:id="rId7" imgW="482400" imgH="393480" progId="Equation.3">
                  <p:embed/>
                </p:oleObj>
              </mc:Choice>
              <mc:Fallback>
                <p:oleObj name="Equation" r:id="rId7" imgW="482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2637" y="1111250"/>
                        <a:ext cx="17065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6697663" y="1307688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c)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174876" y="2895600"/>
          <a:ext cx="17081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Equation" r:id="rId9" imgW="482400" imgH="393480" progId="Equation.3">
                  <p:embed/>
                </p:oleObj>
              </mc:Choice>
              <mc:Fallback>
                <p:oleObj name="Equation" r:id="rId9" imgW="482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6" y="2895600"/>
                        <a:ext cx="17081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1600200" y="3092244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b)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057400" y="4572000"/>
          <a:ext cx="21097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name="Equation" r:id="rId11" imgW="596880" imgH="393480" progId="Equation.3">
                  <p:embed/>
                </p:oleObj>
              </mc:Choice>
              <mc:Fallback>
                <p:oleObj name="Equation" r:id="rId11" imgW="5968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572000"/>
                        <a:ext cx="210978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1524000" y="4768438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c)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2362200" y="1111044"/>
          <a:ext cx="1936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Equation" r:id="rId13" imgW="482400" imgH="393480" progId="Equation.3">
                  <p:embed/>
                </p:oleObj>
              </mc:Choice>
              <mc:Fallback>
                <p:oleObj name="Equation" r:id="rId13" imgW="4824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111044"/>
                        <a:ext cx="19367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1828800" y="1307688"/>
            <a:ext cx="53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4191000" y="1111044"/>
          <a:ext cx="1828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Equation" r:id="rId15" imgW="469696" imgH="393529" progId="Equation.3">
                  <p:embed/>
                </p:oleObj>
              </mc:Choice>
              <mc:Fallback>
                <p:oleObj name="Equation" r:id="rId15" imgW="469696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111044"/>
                        <a:ext cx="1828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6019800" y="1111044"/>
          <a:ext cx="1219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name="Equation" r:id="rId17" imgW="342720" imgH="393480" progId="Equation.3">
                  <p:embed/>
                </p:oleObj>
              </mc:Choice>
              <mc:Fallback>
                <p:oleObj name="Equation" r:id="rId17" imgW="34272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111044"/>
                        <a:ext cx="12192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7253287" y="1111044"/>
          <a:ext cx="5191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Equation" r:id="rId19" imgW="152280" imgH="393480" progId="Equation.3">
                  <p:embed/>
                </p:oleObj>
              </mc:Choice>
              <mc:Fallback>
                <p:oleObj name="Equation" r:id="rId19" imgW="15228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3287" y="1111044"/>
                        <a:ext cx="5191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3925888" y="2895600"/>
          <a:ext cx="1778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Equation" r:id="rId21" imgW="457200" imgH="393480" progId="Equation.3">
                  <p:embed/>
                </p:oleObj>
              </mc:Choice>
              <mc:Fallback>
                <p:oleObj name="Equation" r:id="rId21" imgW="4572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2895600"/>
                        <a:ext cx="1778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5675313" y="2895600"/>
          <a:ext cx="11731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Equation" r:id="rId23" imgW="330120" imgH="393480" progId="Equation.3">
                  <p:embed/>
                </p:oleObj>
              </mc:Choice>
              <mc:Fallback>
                <p:oleObj name="Equation" r:id="rId23" imgW="33012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2895600"/>
                        <a:ext cx="11731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6872288" y="2895600"/>
          <a:ext cx="5191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Equation" r:id="rId25" imgW="152280" imgH="393480" progId="Equation.3">
                  <p:embed/>
                </p:oleObj>
              </mc:Choice>
              <mc:Fallback>
                <p:oleObj name="Equation" r:id="rId25" imgW="15228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2288" y="2895600"/>
                        <a:ext cx="5191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4146550" y="4572000"/>
          <a:ext cx="20256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Equation" r:id="rId27" imgW="520560" imgH="393480" progId="Equation.3">
                  <p:embed/>
                </p:oleObj>
              </mc:Choice>
              <mc:Fallback>
                <p:oleObj name="Equation" r:id="rId27" imgW="52056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4572000"/>
                        <a:ext cx="20256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6100762" y="4572000"/>
          <a:ext cx="14430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Equation" r:id="rId29" imgW="406080" imgH="393480" progId="Equation.3">
                  <p:embed/>
                </p:oleObj>
              </mc:Choice>
              <mc:Fallback>
                <p:oleObj name="Equation" r:id="rId29" imgW="40608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762" y="4572000"/>
                        <a:ext cx="144303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74362" y="20299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00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15140" y="200085"/>
            <a:ext cx="15319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 gọn</a:t>
            </a:r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0" grpId="0"/>
      <p:bldP spid="10" grpId="1"/>
      <p:bldP spid="12" grpId="0"/>
      <p:bldP spid="14" grpId="0"/>
      <p:bldP spid="16" grpId="0"/>
      <p:bldP spid="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m: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848600" y="106362"/>
          <a:ext cx="5191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06362"/>
                        <a:ext cx="5191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28600" y="9906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hu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vi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vuông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743200" y="1676400"/>
          <a:ext cx="1752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5" imgW="482391" imgH="393529" progId="Equation.3">
                  <p:embed/>
                </p:oleObj>
              </mc:Choice>
              <mc:Fallback>
                <p:oleObj name="Equation" r:id="rId5" imgW="482391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76400"/>
                        <a:ext cx="1752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478337" y="1676400"/>
          <a:ext cx="7794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7" imgW="228600" imgH="393480" progId="Equation.3">
                  <p:embed/>
                </p:oleObj>
              </mc:Choice>
              <mc:Fallback>
                <p:oleObj name="Equation" r:id="rId7" imgW="2286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337" y="1676400"/>
                        <a:ext cx="7794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5334000" y="1828800"/>
            <a:ext cx="762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(m)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2819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Diện</a:t>
            </a: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tích</a:t>
            </a: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vuông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743200" y="3581400"/>
          <a:ext cx="1752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9" imgW="507780" imgH="393529" progId="Equation.3">
                  <p:embed/>
                </p:oleObj>
              </mc:Choice>
              <mc:Fallback>
                <p:oleObj name="Equation" r:id="rId9" imgW="507780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81400"/>
                        <a:ext cx="1752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4495800" y="3581400"/>
          <a:ext cx="7794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11" imgW="228600" imgH="393480" progId="Equation.3">
                  <p:embed/>
                </p:oleObj>
              </mc:Choice>
              <mc:Fallback>
                <p:oleObj name="Equation" r:id="rId11" imgW="2286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81400"/>
                        <a:ext cx="7794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5334000" y="3733800"/>
            <a:ext cx="106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(m</a:t>
            </a:r>
            <a:r>
              <a:rPr lang="en-US" sz="3000" b="1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76600" y="4876800"/>
            <a:ext cx="304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Đ/S: P 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S =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5715000" y="4572000"/>
          <a:ext cx="7794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13" imgW="228600" imgH="393480" progId="Equation.3">
                  <p:embed/>
                </p:oleObj>
              </mc:Choice>
              <mc:Fallback>
                <p:oleObj name="Equation" r:id="rId13" imgW="2286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572000"/>
                        <a:ext cx="7794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>
          <a:xfrm>
            <a:off x="6477000" y="4800600"/>
            <a:ext cx="762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5638800" y="5715000"/>
          <a:ext cx="7794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14" imgW="228600" imgH="393480" progId="Equation.3">
                  <p:embed/>
                </p:oleObj>
              </mc:Choice>
              <mc:Fallback>
                <p:oleObj name="Equation" r:id="rId14" imgW="2286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715000"/>
                        <a:ext cx="7794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itle 1"/>
          <p:cNvSpPr txBox="1">
            <a:spLocks/>
          </p:cNvSpPr>
          <p:nvPr/>
        </p:nvSpPr>
        <p:spPr>
          <a:xfrm>
            <a:off x="6324600" y="5867400"/>
            <a:ext cx="106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3000" b="1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  <p:bldP spid="16" grpId="0"/>
      <p:bldP spid="17" grpId="0"/>
      <p:bldP spid="19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172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PowerPoint Presentation</vt:lpstr>
      <vt:lpstr>1. Tính (theo mẫu):</vt:lpstr>
      <vt:lpstr>1. Tính (theo mẫu):</vt:lpstr>
      <vt:lpstr>2. Tính (theo mẫu):</vt:lpstr>
      <vt:lpstr>2. Tính (theo mẫu):</vt:lpstr>
      <vt:lpstr>3. Tính rồi so sánh kết quả:</vt:lpstr>
      <vt:lpstr>4. Tính rồi rút gọn:</vt:lpstr>
      <vt:lpstr>5. Tính chu vi và diện tích hình vuông có cạnh      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TAComputer</dc:creator>
  <cp:lastModifiedBy>Admin</cp:lastModifiedBy>
  <cp:revision>39</cp:revision>
  <dcterms:created xsi:type="dcterms:W3CDTF">2020-04-09T10:11:49Z</dcterms:created>
  <dcterms:modified xsi:type="dcterms:W3CDTF">2022-03-08T01:42:08Z</dcterms:modified>
</cp:coreProperties>
</file>